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21"/>
  </p:notesMasterIdLst>
  <p:handoutMasterIdLst>
    <p:handoutMasterId r:id="rId22"/>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13" r:id="rId15"/>
    <p:sldId id="2007577118" r:id="rId16"/>
    <p:sldId id="2007577119" r:id="rId17"/>
    <p:sldId id="2007577120" r:id="rId18"/>
    <p:sldId id="200757712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D4-4342-832A-9369C2536B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D4-4342-832A-9369C2536B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D4-4342-832A-9369C2536B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D4-4342-832A-9369C2536B5A}"/>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10/12/2024</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872358" y="4099033"/>
            <a:ext cx="2081049" cy="769441"/>
          </a:xfrm>
          <a:prstGeom prst="rect">
            <a:avLst/>
          </a:prstGeom>
          <a:noFill/>
        </p:spPr>
        <p:txBody>
          <a:bodyPr wrap="square" rtlCol="0">
            <a:spAutoFit/>
          </a:bodyPr>
          <a:lstStyle/>
          <a:p>
            <a:r>
              <a:rPr lang="en-US" sz="4400" dirty="0">
                <a:solidFill>
                  <a:srgbClr val="002060"/>
                </a:solidFill>
              </a:rPr>
              <a:t>36</a:t>
            </a: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56744" y="4708635"/>
            <a:ext cx="2081049" cy="769441"/>
          </a:xfrm>
          <a:prstGeom prst="rect">
            <a:avLst/>
          </a:prstGeom>
          <a:noFill/>
        </p:spPr>
        <p:txBody>
          <a:bodyPr wrap="square" rtlCol="0">
            <a:spAutoFit/>
          </a:bodyPr>
          <a:lstStyle/>
          <a:p>
            <a:r>
              <a:rPr lang="en-US" sz="4400" dirty="0">
                <a:solidFill>
                  <a:srgbClr val="002060"/>
                </a:solidFill>
              </a:rPr>
              <a:t>4,2</a:t>
            </a: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a:solidFill>
                  <a:srgbClr val="002060"/>
                </a:solidFill>
              </a:rPr>
              <a:t>17,67</a:t>
            </a: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a:solidFill>
                  <a:srgbClr val="002060"/>
                </a:solidFill>
              </a:rPr>
              <a:t>0,15</a:t>
            </a:r>
          </a:p>
          <a:p>
            <a:r>
              <a:rPr lang="en-US" sz="4400" dirty="0">
                <a:solidFill>
                  <a:srgbClr val="002060"/>
                </a:solidFill>
              </a:rPr>
              <a:t>     7</a:t>
            </a: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a:solidFill>
                  <a:srgbClr val="002060"/>
                </a:solidFill>
              </a:rPr>
              <a:t>1,05</a:t>
            </a: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417267" y="3552496"/>
            <a:ext cx="2081049" cy="769441"/>
          </a:xfrm>
          <a:prstGeom prst="rect">
            <a:avLst/>
          </a:prstGeom>
          <a:noFill/>
        </p:spPr>
        <p:txBody>
          <a:bodyPr wrap="square" rtlCol="0">
            <a:spAutoFit/>
          </a:bodyPr>
          <a:lstStyle/>
          <a:p>
            <a:r>
              <a:rPr lang="en-US" sz="4400" dirty="0">
                <a:solidFill>
                  <a:srgbClr val="002060"/>
                </a:solidFill>
              </a:rPr>
              <a:t>55,8</a:t>
            </a: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0,37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0,29 × 3,7</a:t>
            </a: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Tree>
    <p:extLst>
      <p:ext uri="{BB962C8B-B14F-4D97-AF65-F5344CB8AC3E}">
        <p14:creationId xmlns:p14="http://schemas.microsoft.com/office/powerpoint/2010/main" val="32589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1,5 ×</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31461" y="27580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919355" y="4292698"/>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388</Words>
  <Application>Microsoft Office PowerPoint</Application>
  <PresentationFormat>Widescreen</PresentationFormat>
  <Paragraphs>80</Paragraphs>
  <Slides>17</Slides>
  <Notes>10</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宋体</vt:lpstr>
      <vt:lpstr>Arial</vt:lpstr>
      <vt:lpstr>Arial-Rounded</vt:lpstr>
      <vt:lpstr>Calibri</vt:lpstr>
      <vt:lpstr>Cambria</vt:lpstr>
      <vt:lpstr>等线</vt:lpstr>
      <vt:lpstr>Lato</vt:lpstr>
      <vt:lpstr>Livvic</vt:lpstr>
      <vt:lpstr>Open Sans</vt:lpstr>
      <vt:lpstr>Roboto</vt:lpstr>
      <vt:lpstr>Roboto Condensed Light</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TT</cp:lastModifiedBy>
  <cp:revision>42</cp:revision>
  <dcterms:created xsi:type="dcterms:W3CDTF">2021-07-24T01:07:49Z</dcterms:created>
  <dcterms:modified xsi:type="dcterms:W3CDTF">2024-10-12T08:38:10Z</dcterms:modified>
</cp:coreProperties>
</file>